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C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01CC-35F1-4C83-8A7A-E061C4E8049E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5EE1-27D8-4664-89ED-AF40A1F6C8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9 мая дети-герои\102MSDCF\DSC0589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410" y="0"/>
            <a:ext cx="6662738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 дети-герои\102MSDCF\DSC05849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3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572296" cy="114300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Ребёнок не рождается злым или добрым, нравственным или безнравственным. То , какие нравственные качества разовьются у ребёнка, зависит, прежде всего от нас: родителей, педагогов и окружающих его взрослых.</a:t>
            </a:r>
            <a:br>
              <a:rPr lang="ru-RU" sz="1400" b="1" dirty="0">
                <a:solidFill>
                  <a:srgbClr val="002060"/>
                </a:solidFill>
              </a:rPr>
            </a:b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643866" cy="4525963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Цель: вызвать интерес к прошлому, продолжать воспитывать у детей среднего дошкольного возраста нравственно-патриотического качества и чувства гордости за свою Родину.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Задачи: познакомить обучающихся с жизнью детей во время Великой Отечественной Войны.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Воспитывать </a:t>
            </a:r>
            <a:r>
              <a:rPr lang="ru-RU" sz="2800" b="1" dirty="0">
                <a:solidFill>
                  <a:srgbClr val="002060"/>
                </a:solidFill>
              </a:rPr>
              <a:t>уважение к людям, защищавшим свою Родину, чувство гордости за детей военных лет.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Мы помним их поимённо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928670"/>
            <a:ext cx="5286412" cy="5715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000" b="1" cap="small" dirty="0">
                <a:latin typeface="Times New Roman" pitchFamily="18" charset="0"/>
                <a:cs typeface="Times New Roman" pitchFamily="18" charset="0"/>
              </a:rPr>
              <a:t>Валя Котик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(1930-1944)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Валя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родился в селе Хмелевка на Украине в крестьянской семье. Его будни были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полны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простых мальчишеских забав, выдумок, школьных дел, игр с товарищами. Но все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рухнуло, когда в жизнь шестиклассника ворвалась война.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Германские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захватчики наводили ужас на мирных жителей, однако Валю устра­шить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смогли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Вместе с товарищами он решил бороться с врагом.</a:t>
            </a:r>
          </a:p>
          <a:p>
            <a:pPr algn="ctr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Соберу свое мужество, силу,</a:t>
            </a:r>
          </a:p>
          <a:p>
            <a:pPr algn="ctr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Буду немцев без жалости бить,</a:t>
            </a:r>
          </a:p>
          <a:p>
            <a:pPr algn="ctr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Чтоб друзьям ничего не грозило,</a:t>
            </a:r>
          </a:p>
          <a:p>
            <a:pPr algn="ctr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Чтоб могли мы учиться и жить.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Ребята собирали на месте боев оружие, которое потом переправляли партизанам.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Осенью 1941 г. вместе с товарищами Валя выследил и убил главу немецкой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по­левой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жандармерии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взорвав гранатой его машину. Немцы начали подозревать, что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кто-то помогает партизанам. И когда начались аресты, Валя с матерью 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братом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ушли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отряд. Ему доверили быть связным и разведчиком. Он узнавал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расположение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вражеских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постов, порядок смены караула, помогал взры­вать железнодорожные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эшелоны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склады. Позже участвовал в боях, был дважды ранен. В октябре 1943 г. Валя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обнаружил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подземный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телефонный кабель, который вскоре был подорван - связь немецких войск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районе со ставкой Гитлера прервалась.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29 октября 1943 г. Валя совершил свой самый известный подвиг. В дозоре он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за­метил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карателей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собиравшихся устроить облаву на отряд. Мальчика скрутили, но, решив, что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опасен, оставили под охраной на опушке леса и двинулись даль­ше. Однако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Вале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удалось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вырваться, сорвать с пояса конвоира гранату и бросить ее в сторону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врагов.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Взрыв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убил на месте двоих фашистов, а грохот предупредил пар­тизан об опасности.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Сам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Валя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был ранен, но сумел добраться до избушки лесника.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Валю смертельно ранило в бою за город Изяслав 16 февраля 1944 г., и 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сле­дующий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мальчик скончался. Именем Вали Котика названы улицы в Донецке,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Екатеринбурге,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Казани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Калининграде, Киеве, Нижнем Новгороде. В Москве, Че­лябинске, селе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Ягодное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рядом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Тольятти, в городе Шепетовка и селе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Сновянка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на Украине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установлены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герою. Судьбе Вали Котика посвящен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художественный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фильм «Орленок».</a:t>
            </a:r>
          </a:p>
          <a:p>
            <a:pPr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9 мая дети-герои\102MSDCF\DSC05867.JPG"/>
          <p:cNvPicPr>
            <a:picLocks noChangeAspect="1" noChangeArrowheads="1"/>
          </p:cNvPicPr>
          <p:nvPr/>
        </p:nvPicPr>
        <p:blipFill>
          <a:blip r:embed="rId2" cstate="print"/>
          <a:srcRect l="35449" t="30076" r="33399" b="14066"/>
          <a:stretch>
            <a:fillRect/>
          </a:stretch>
        </p:blipFill>
        <p:spPr bwMode="auto">
          <a:xfrm>
            <a:off x="428596" y="1751439"/>
            <a:ext cx="3000396" cy="4035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428604"/>
            <a:ext cx="5715040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000" b="1" cap="small" dirty="0">
                <a:latin typeface="Times New Roman" pitchFamily="18" charset="0"/>
                <a:cs typeface="Times New Roman" pitchFamily="18" charset="0"/>
              </a:rPr>
              <a:t>Лара </a:t>
            </a:r>
            <a:r>
              <a:rPr lang="ru-RU" sz="1000" b="1" cap="small" dirty="0" err="1">
                <a:latin typeface="Times New Roman" pitchFamily="18" charset="0"/>
                <a:cs typeface="Times New Roman" pitchFamily="18" charset="0"/>
              </a:rPr>
              <a:t>Михеенко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(1929-1943)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Родители Лары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Михеенко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Татьяна Андреевна и Дорофей Ильич работали в Ле­нинграде,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 жили за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городом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Лахте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Лара училась в школе, любила играть на гитаре. В июне 1941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г. Лара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бабушкой поехала на летние каникулы к дяде в деревню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Печенево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 концу лета деревня оказалась под немецкой оккупацией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Дядя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Лары согласился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служить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оккупационным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властям и был назначен старо­стой.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Старую мать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племянницу выселил из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своего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дома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отправил жить в старую баню. В беде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чужие люди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оказались ближе родных: подруги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Лары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Фрося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Рая не дали им умереть от голода.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Весной 1943 г. фашисты начали угонять деревенских девушек в Германию, и Лара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 подругами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решили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убежать из деревни в партизанский отряд. После дол­гих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странствований по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лесам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болотам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беглянки натолкнулись на партизанскую заставу. Они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стали партизанскими разведчицами.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Девочки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ходили по деревням, нанимались в одной деревне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пастухи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в другой - в няньки 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собирали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парти­зан точные сведения 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численности немецких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гарнизонов, расположении огневых точек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времени, когда происходит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смена часовых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то время много побиралось по деревням голодных детей-беженцев, и Лара часто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бродила босиком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нищенской сумой, изображая из себя нищенку. Она стала связной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между бригадами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преданными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партизанам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людьми.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августе 1943 г. началась «рельсовая война»: партизаны взрывали мосты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же­лезнодорожные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линии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пускали немецкие эшелоны под откос, парализуя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движение врага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Когда одному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из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подрывников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поручили взорвать мост через реку Дрисса 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линии Полоцк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Невель, Лара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вызвалась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помочь. В нужный момент она неза­метно подползла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 рельсам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зажгла фитиль и подорвала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мост, но и про­ходящий по нему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вражеский эшелон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Дождливым ноябрьским вечером Лара и двое партизан пошли на разведку 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деревню Игнатово.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где они остановились, окружили враги. Оба партизана по­гибли 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неравном бою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Лара 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пыталась подорвать себя и немцев гранатой, но гра­ната не взорвалась. Девушку расстреляли 4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1943 г. после пыток. Через три дня деревню освободили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Лариса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посмертно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награждена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орденом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Отечественной войны I степени 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медалью «Партизану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Отечественной войны» I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степени.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месте расстрела героини 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станции Пустошка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Псковской области установлен обелиск. 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школе,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Лара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училась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двери  одного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из классов прибита памятная дощечка, в музее истории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школы ей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Посвящена экспозиция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Во дворе средней школы № 5 г. Хотьково установлен памятник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юной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партизанке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Н.А. Надеждина написала повесть «Партизанка Лара».</a:t>
            </a:r>
          </a:p>
          <a:p>
            <a:pPr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9 мая дети-герои\102MSDCF\DSC05870.JPG"/>
          <p:cNvPicPr>
            <a:picLocks noChangeAspect="1" noChangeArrowheads="1"/>
          </p:cNvPicPr>
          <p:nvPr/>
        </p:nvPicPr>
        <p:blipFill>
          <a:blip r:embed="rId2" cstate="print"/>
          <a:srcRect l="33999" t="20499" r="25489" b="1856"/>
          <a:stretch>
            <a:fillRect/>
          </a:stretch>
        </p:blipFill>
        <p:spPr bwMode="auto">
          <a:xfrm>
            <a:off x="453444" y="1714488"/>
            <a:ext cx="2683584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28604"/>
            <a:ext cx="5286412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Зина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Портнова</a:t>
            </a:r>
          </a:p>
          <a:p>
            <a:pPr algn="ctr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(1926-1944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Зина родилась в Ленинграде (Санкт-Петербург) в семье рабочего. В июне 1941 г.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Девушка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приехала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школьные каникулы в деревню Зуя, возле станции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Оболь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Ви­тебской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вторжения фашистов Зина оказалась на оккупированной территории. Уходить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беженцами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она не захотела, решив защищать поселок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Оболь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1942 г. она вступила в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Обольскую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подпольную организацию «Юные мстители».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распространяли антифашистские листовки, добывали для советских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партизан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 немецких войсках, выводили из строя вражеские машины, устроили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несколько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диверсий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железной дороге, местной электростанции.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Зине Портновой удалось устроиться работать в столовую для немецких офи­церов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отравить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пищу. Чтобы спастись от ареста, девушка ушла в партизанский отряд. В 1943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None/>
            </a:pP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Обольское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подполье было разгромлено, и командование отряда приказало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Портновой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связаться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оставшимися в живых. Вскоре ее задержала по­лиция. На допросе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Зина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выхватила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пистолет у следователя и мгновенно застрелила его. На шум 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комнату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ворвались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еще два гитлеровца, которых девушка убила не колеблясь. Ей удалось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выбежать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здания.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молниеносным движением вдруг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Она пистолет выбивает из рук!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вот офицер убит наповал,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 Зина бежит через темный подвал.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к лесу, и к лесу помчалась скорей,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Но кинулись сворой фашисты за ней.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Поймали и месяц держали в тюрьме.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Ее расстреляли в предутренней тьме.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Немцы ранили и схватили девушку. Ее отправили в Витебскую тюрьму. Даже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жестокими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пытками Зина не сдала других подпольщиков.</a:t>
            </a:r>
          </a:p>
          <a:p>
            <a:pPr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13 января 1944 г. ее расстреляли. В 1958 г. Зине Портновой посмертно присво­или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звание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Советского Союза. В городском поселке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Оболь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есть улица, школа имени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Зины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Портновой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музей организации «Юные мстители». В Кировском рай­оне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из улиц носит ее имя, здесь же находится мемориал Зины Портновой.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Памятники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героине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установлены в Челябинске и селе Ягодное близ Тольятти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G:\9 мая дети-герои\102MSDCF\DSC05871.JPG"/>
          <p:cNvPicPr>
            <a:picLocks noChangeAspect="1" noChangeArrowheads="1"/>
          </p:cNvPicPr>
          <p:nvPr/>
        </p:nvPicPr>
        <p:blipFill>
          <a:blip r:embed="rId2" cstate="print"/>
          <a:srcRect l="21588" t="10052" r="25700" b="8927"/>
          <a:stretch>
            <a:fillRect/>
          </a:stretch>
        </p:blipFill>
        <p:spPr bwMode="auto">
          <a:xfrm>
            <a:off x="500034" y="1643051"/>
            <a:ext cx="3036399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Есть у нас полотно памяти, около которого дети стоят в тихом молчании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G:\9 мая дети-герои\102MSDCF\DSC0585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0226" t="12903"/>
          <a:stretch>
            <a:fillRect/>
          </a:stretch>
        </p:blipFill>
        <p:spPr bwMode="auto">
          <a:xfrm>
            <a:off x="1142976" y="1285860"/>
            <a:ext cx="6929486" cy="5042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Никто не забыт и ничто не забыто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G:\9 мая дети-герои\102MSDCF\DSC05874.JPG"/>
          <p:cNvPicPr>
            <a:picLocks noChangeAspect="1" noChangeArrowheads="1"/>
          </p:cNvPicPr>
          <p:nvPr/>
        </p:nvPicPr>
        <p:blipFill>
          <a:blip r:embed="rId2" cstate="print"/>
          <a:srcRect l="3018" t="1341" r="5453" b="2105"/>
          <a:stretch>
            <a:fillRect/>
          </a:stretch>
        </p:blipFill>
        <p:spPr bwMode="auto">
          <a:xfrm>
            <a:off x="1000100" y="875287"/>
            <a:ext cx="7072362" cy="5595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714488"/>
            <a:ext cx="3929090" cy="35004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9 Мая самый торжественный, самый значимый, самый любимый праздник со слезами на глазах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G:\9 мая дети-герои\102MSDCF\DSC05853.JPG"/>
          <p:cNvPicPr>
            <a:picLocks noChangeAspect="1" noChangeArrowheads="1"/>
          </p:cNvPicPr>
          <p:nvPr/>
        </p:nvPicPr>
        <p:blipFill>
          <a:blip r:embed="rId2" cstate="print"/>
          <a:srcRect l="6924"/>
          <a:stretch>
            <a:fillRect/>
          </a:stretch>
        </p:blipFill>
        <p:spPr bwMode="auto">
          <a:xfrm>
            <a:off x="428596" y="285728"/>
            <a:ext cx="4338787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 нашей жизни никогда, никогда мы не забудем тех, кто завоевал нам безоблачное </a:t>
            </a:r>
            <a:r>
              <a:rPr lang="ru-RU" sz="2800" b="1" dirty="0" smtClean="0">
                <a:solidFill>
                  <a:srgbClr val="002060"/>
                </a:solidFill>
              </a:rPr>
              <a:t>небо.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Эта </a:t>
            </a:r>
            <a:r>
              <a:rPr lang="ru-RU" sz="2800" b="1" dirty="0">
                <a:solidFill>
                  <a:srgbClr val="002060"/>
                </a:solidFill>
              </a:rPr>
              <a:t>память будет </a:t>
            </a:r>
            <a:r>
              <a:rPr lang="ru-RU" sz="2800" b="1" dirty="0" smtClean="0">
                <a:solidFill>
                  <a:srgbClr val="002060"/>
                </a:solidFill>
              </a:rPr>
              <a:t>вечной.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G:\9 мая дети-герои\102MSDCF\DSC05858.JPG"/>
          <p:cNvPicPr>
            <a:picLocks noChangeAspect="1" noChangeArrowheads="1"/>
          </p:cNvPicPr>
          <p:nvPr/>
        </p:nvPicPr>
        <p:blipFill>
          <a:blip r:embed="rId2" cstate="print"/>
          <a:srcRect l="10072" t="13428" r="7340" b="18088"/>
          <a:stretch>
            <a:fillRect/>
          </a:stretch>
        </p:blipFill>
        <p:spPr bwMode="auto">
          <a:xfrm>
            <a:off x="642910" y="1643050"/>
            <a:ext cx="7858180" cy="4887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1281</Words>
  <Application>Microsoft Office PowerPoint</Application>
  <PresentationFormat>Экран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Ребёнок не рождается злым или добрым, нравственным или безнравственным. То , какие нравственные качества разовьются у ребёнка, зависит, прежде всего от нас: родителей, педагогов и окружающих его взрослых. </vt:lpstr>
      <vt:lpstr>Мы помним их поимённо.</vt:lpstr>
      <vt:lpstr>Слайд 4</vt:lpstr>
      <vt:lpstr>Слайд 5</vt:lpstr>
      <vt:lpstr>Есть у нас полотно памяти, около которого дети стоят в тихом молчании.</vt:lpstr>
      <vt:lpstr>Никто не забыт и ничто не забыто.</vt:lpstr>
      <vt:lpstr>9 Мая самый торжественный, самый значимый, самый любимый праздник со слезами на глазах.</vt:lpstr>
      <vt:lpstr>В нашей жизни никогда, никогда мы не забудем тех, кто завоевал нам безоблачное небо. Эта память будет вечной.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Serg</cp:lastModifiedBy>
  <cp:revision>13</cp:revision>
  <dcterms:created xsi:type="dcterms:W3CDTF">2021-05-04T01:12:42Z</dcterms:created>
  <dcterms:modified xsi:type="dcterms:W3CDTF">2021-05-04T02:09:17Z</dcterms:modified>
</cp:coreProperties>
</file>